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2"/>
  </p:notesMasterIdLst>
  <p:handoutMasterIdLst>
    <p:handoutMasterId r:id="rId33"/>
  </p:handoutMasterIdLst>
  <p:sldIdLst>
    <p:sldId id="361" r:id="rId2"/>
    <p:sldId id="325" r:id="rId3"/>
    <p:sldId id="272" r:id="rId4"/>
    <p:sldId id="342" r:id="rId5"/>
    <p:sldId id="343" r:id="rId6"/>
    <p:sldId id="344" r:id="rId7"/>
    <p:sldId id="346" r:id="rId8"/>
    <p:sldId id="345" r:id="rId9"/>
    <p:sldId id="347" r:id="rId10"/>
    <p:sldId id="348" r:id="rId11"/>
    <p:sldId id="349" r:id="rId12"/>
    <p:sldId id="270" r:id="rId13"/>
    <p:sldId id="350" r:id="rId14"/>
    <p:sldId id="351" r:id="rId15"/>
    <p:sldId id="352" r:id="rId16"/>
    <p:sldId id="353" r:id="rId17"/>
    <p:sldId id="354" r:id="rId18"/>
    <p:sldId id="356" r:id="rId19"/>
    <p:sldId id="357" r:id="rId20"/>
    <p:sldId id="318" r:id="rId21"/>
    <p:sldId id="363" r:id="rId22"/>
    <p:sldId id="366" r:id="rId23"/>
    <p:sldId id="367" r:id="rId24"/>
    <p:sldId id="358" r:id="rId25"/>
    <p:sldId id="359" r:id="rId26"/>
    <p:sldId id="313" r:id="rId27"/>
    <p:sldId id="339" r:id="rId28"/>
    <p:sldId id="355" r:id="rId29"/>
    <p:sldId id="368" r:id="rId30"/>
    <p:sldId id="360" r:id="rId31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94607"/>
  </p:normalViewPr>
  <p:slideViewPr>
    <p:cSldViewPr snapToObjects="1">
      <p:cViewPr varScale="1">
        <p:scale>
          <a:sx n="146" d="100"/>
          <a:sy n="146" d="100"/>
        </p:scale>
        <p:origin x="560" y="168"/>
      </p:cViewPr>
      <p:guideLst/>
    </p:cSldViewPr>
  </p:slideViewPr>
  <p:outlineViewPr>
    <p:cViewPr>
      <p:scale>
        <a:sx n="33" d="100"/>
        <a:sy n="33" d="100"/>
      </p:scale>
      <p:origin x="0" y="-24824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notesMaster" Target="notesMasters/notes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handoutMaster" Target="handoutMasters/handoutMaster1.xml"/><Relationship Id="rId34" Type="http://schemas.openxmlformats.org/officeDocument/2006/relationships/presProps" Target="presProps.xml"/><Relationship Id="rId35" Type="http://schemas.openxmlformats.org/officeDocument/2006/relationships/viewProps" Target="viewProps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=""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29/01/2020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=""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=""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=""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=""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=""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=""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=""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=""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=""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=""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=""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=""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=""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=""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=""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=""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=""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=""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=""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=""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=""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=""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=""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=""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=""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=""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=""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=""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=""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=""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=""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=""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=""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=""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=""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=""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=""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=""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=""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=""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=""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=""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=""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=""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=""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=""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=""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=""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=""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=""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=""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=""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=""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=""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=""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=""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=""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=""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=""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=""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=""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=""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=""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=""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=""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=""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=""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=""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=""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=""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=""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=""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=""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=""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=""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=""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=""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=""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=""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=""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=""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=""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=""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=""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=""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=""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=""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=""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=""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=""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=""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=""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9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0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46F25FFC-EF43-264B-96DD-C65B54A6969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Phrase résumant le contenu du document, le projet, l’idée</a:t>
            </a: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Juin 2018</a:t>
            </a:r>
          </a:p>
          <a:p>
            <a:endParaRPr lang="fr-FR" dirty="0"/>
          </a:p>
        </p:txBody>
      </p:sp>
      <p:sp>
        <p:nvSpPr>
          <p:cNvPr id="5" name="Espace réservé de l’image 4">
            <a:extLst>
              <a:ext uri="{FF2B5EF4-FFF2-40B4-BE49-F238E27FC236}">
                <a16:creationId xmlns="" xmlns:a16="http://schemas.microsoft.com/office/drawing/2014/main" id="{B3968004-5D45-AF4A-9E3C-F7F424DDF8BC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/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1B8187E8-CF8E-0145-8E22-54142D228910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fr-FR" dirty="0"/>
              <a:t>NOM DU CLIENT</a:t>
            </a:r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=""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/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=""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=""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=""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=""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=""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=""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=""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=""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=""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=""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=""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=""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18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=""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/>
              <a:t>Sommaire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=""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/>
              <a:t>01.</a:t>
            </a:r>
          </a:p>
          <a:p>
            <a:r>
              <a:rPr lang="fr-FR"/>
              <a:t>02.</a:t>
            </a:r>
          </a:p>
          <a:p>
            <a:r>
              <a:rPr lang="fr-FR"/>
              <a:t>03.</a:t>
            </a:r>
          </a:p>
          <a:p>
            <a:r>
              <a:rPr lang="fr-FR"/>
              <a:t>04.</a:t>
            </a:r>
          </a:p>
          <a:p>
            <a:r>
              <a:rPr lang="fr-FR"/>
              <a:t>05. </a:t>
            </a:r>
          </a:p>
          <a:p>
            <a:r>
              <a:rPr lang="fr-FR"/>
              <a:t>06.</a:t>
            </a:r>
          </a:p>
          <a:p>
            <a:r>
              <a:rPr lang="fr-FR"/>
              <a:t>07. </a:t>
            </a:r>
          </a:p>
          <a:p>
            <a:r>
              <a:rPr lang="fr-FR"/>
              <a:t>08.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/>
              <a:t>Company Presentation   </a:t>
            </a:r>
          </a:p>
          <a:p>
            <a:r>
              <a:rPr lang="fr-FR"/>
              <a:t>Executive summary  </a:t>
            </a:r>
          </a:p>
          <a:p>
            <a:r>
              <a:rPr lang="fr-FR"/>
              <a:t>Company Presentation </a:t>
            </a:r>
          </a:p>
          <a:p>
            <a:r>
              <a:rPr lang="fr-FR"/>
              <a:t>Technical proposal  </a:t>
            </a:r>
          </a:p>
          <a:p>
            <a:r>
              <a:rPr lang="fr-FR"/>
              <a:t>Organisation &amp; methodology </a:t>
            </a:r>
          </a:p>
          <a:p>
            <a:r>
              <a:rPr lang="fr-FR"/>
              <a:t>Financial  </a:t>
            </a:r>
          </a:p>
          <a:p>
            <a:r>
              <a:rPr lang="fr-FR"/>
              <a:t>Digital performance </a:t>
            </a:r>
          </a:p>
          <a:p>
            <a:r>
              <a:rPr lang="fr-FR"/>
              <a:t>Appendices 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fr-FR"/>
              <a:t> p.3–5</a:t>
            </a:r>
          </a:p>
          <a:p>
            <a:r>
              <a:rPr lang="fr-FR"/>
              <a:t>  p.6–9</a:t>
            </a:r>
          </a:p>
          <a:p>
            <a:r>
              <a:rPr lang="fr-FR"/>
              <a:t>  p.10–13</a:t>
            </a:r>
          </a:p>
          <a:p>
            <a:r>
              <a:rPr lang="fr-FR"/>
              <a:t>   p.14–18</a:t>
            </a:r>
          </a:p>
          <a:p>
            <a:r>
              <a:rPr lang="fr-FR"/>
              <a:t>   p.19–23</a:t>
            </a:r>
          </a:p>
          <a:p>
            <a:r>
              <a:rPr lang="fr-FR"/>
              <a:t>  p.24–25</a:t>
            </a:r>
          </a:p>
          <a:p>
            <a:r>
              <a:rPr lang="fr-FR"/>
              <a:t>   p.26–31</a:t>
            </a:r>
          </a:p>
          <a:p>
            <a:r>
              <a:rPr lang="fr-FR"/>
              <a:t>p.32–33</a:t>
            </a:r>
            <a:endParaRPr lang="fr-FR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=""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=""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=""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=""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=""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=""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=""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=""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=""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=""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=""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=""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=""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=""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=""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=""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=""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=""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=""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=""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=""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=""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=""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=""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=""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=""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=""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=""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=""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=""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=""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=""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=""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=""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=""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=""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=""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=""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=""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=""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=""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=""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=""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=""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=""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=""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=""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=""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=""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=""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=""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=""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=""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=""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=""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=""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=""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=""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=""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=""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=""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=""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=""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=""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=""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=""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=""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=""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=""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=""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=""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=""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=""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=""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=""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=""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=""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=""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=""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=""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=""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=""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=""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=""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=""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=""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=""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=""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=""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=""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=""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=""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=""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=""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=""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=""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=""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=""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=""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=""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FD1FCA5C-50AC-AB4B-B6DA-7C4D43F9BA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Proposition 1</a:t>
            </a:r>
          </a:p>
          <a:p>
            <a:r>
              <a:rPr lang="fr-FR" dirty="0">
                <a:solidFill>
                  <a:schemeClr val="lt1">
                    <a:alpha val="20000"/>
                  </a:schemeClr>
                </a:solidFill>
              </a:rPr>
              <a:t>Proposition 2</a:t>
            </a:r>
          </a:p>
          <a:p>
            <a:r>
              <a:rPr lang="fr-FR" dirty="0">
                <a:solidFill>
                  <a:schemeClr val="lt1">
                    <a:alpha val="20000"/>
                  </a:schemeClr>
                </a:solidFill>
              </a:rPr>
              <a:t>Proposition 3</a:t>
            </a:r>
          </a:p>
          <a:p>
            <a:r>
              <a:rPr lang="fr-FR" dirty="0">
                <a:solidFill>
                  <a:schemeClr val="lt1">
                    <a:alpha val="20000"/>
                  </a:schemeClr>
                </a:solidFill>
              </a:rPr>
              <a:t>Proposition 4</a:t>
            </a:r>
          </a:p>
        </p:txBody>
      </p:sp>
      <p:sp>
        <p:nvSpPr>
          <p:cNvPr id="12" name="Titre 11">
            <a:extLst>
              <a:ext uri="{FF2B5EF4-FFF2-40B4-BE49-F238E27FC236}">
                <a16:creationId xmlns=""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03.</a:t>
            </a:r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=""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=""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=""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=""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=""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=""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=""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=""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=""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=""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=""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=""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=""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=""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=""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=""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=""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=""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=""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=""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=""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=""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=""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=""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=""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6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=""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=""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=""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=""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=""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=""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=""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=""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=""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=""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=""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=""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=""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=""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2732</TotalTime>
  <Words>2265</Words>
  <Application>Microsoft Macintosh PowerPoint</Application>
  <PresentationFormat>Présentation à l'écran (16:10)</PresentationFormat>
  <Paragraphs>478</Paragraphs>
  <Slides>30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9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30</vt:i4>
      </vt:variant>
    </vt:vector>
  </HeadingPairs>
  <TitlesOfParts>
    <vt:vector size="40" baseType="lpstr">
      <vt:lpstr>Arial</vt:lpstr>
      <vt:lpstr>Graphik</vt:lpstr>
      <vt:lpstr>Graphik Black</vt:lpstr>
      <vt:lpstr>Graphik Bold</vt:lpstr>
      <vt:lpstr>Graphik Courant</vt:lpstr>
      <vt:lpstr>Graphik Medium</vt:lpstr>
      <vt:lpstr>Graphik Regular</vt:lpstr>
      <vt:lpstr>Graphik Semibold</vt:lpstr>
      <vt:lpstr>Open Sans</vt:lpstr>
      <vt:lpstr>Simple Light</vt:lpstr>
      <vt:lpstr>Titre  sur deux ou trois lignes max.</vt:lpstr>
      <vt:lpstr>Sommaire</vt:lpstr>
      <vt:lpstr>Titre sur deux ou trois lignes max.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Présentation PowerPoint</vt:lpstr>
      <vt:lpstr>Présentation PowerPoint</vt:lpstr>
      <vt:lpstr>Présentation PowerPoint</vt:lpstr>
      <vt:lpstr>Merci, pour votre attention. Des questions?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Utilisateur de Microsoft Office</cp:lastModifiedBy>
  <cp:revision>259</cp:revision>
  <dcterms:modified xsi:type="dcterms:W3CDTF">2020-01-29T10:45:50Z</dcterms:modified>
</cp:coreProperties>
</file>